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45047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Bring Your A-Game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Setup Note: there’s a mini behind the left set of barrels by the berm, and a paper target behind the other set to the right.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52EE89-1982-4FE0-BD30-B3B7C122E5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31765"/>
            <a:ext cx="7028401" cy="33103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Bring Your A-Game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Bring Your A-Game is a 35 round, 175 point, Comstock field course. There are 15 USPSA targets, 3 colt poppers, and 2 USPSA mini poppers. The best two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175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2020-08-24T19:21:33Z</dcterms:modified>
  <cp:category>Shooting</cp:category>
</cp:coreProperties>
</file>

<file path=docProps/thumbnail.jpeg>
</file>